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42207-A1B6-4DFA-8D2D-7276466A79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2DF7FF-6618-4396-B12A-D8790D4FB5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D0FAC-BA88-4C6D-9B57-E5EF73158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DA5BB-3DBB-4009-A09E-394494893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15749-06E5-4BB7-8027-26DB821C6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4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6BA2D-474F-4B46-8D19-450AEE132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5C163C-DDEA-4EC8-99CD-A8C309BE7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E2D8B-8E9D-4E35-8F09-7902732A6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44E95-9DE3-46F0-A956-9FA1D8D4F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00B7E-921E-4C47-85A1-E8648069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8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A93C11-4AF1-4D41-AF91-173F69D52F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2F0ABC-49C2-4167-845F-044FBF001A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6EEB8-F58D-4E28-A8DC-FE857E73D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95EC8-873B-4256-B41B-989FC22D8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6D8F1-8686-4DFA-85BF-57E5D9518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09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24DC-580E-4BD9-96FE-54036F1FB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24994-8FE3-4331-B074-6255B2650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A334B-84A1-40A4-820E-D78593AD9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CA314-E68D-44DA-BBB3-482AC9C6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949A0A-8237-45B4-AE60-D95DC9E87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4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DC7D-9BFD-4447-AFBC-6420940F1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88287-2B77-44E7-A08B-2E2B2BD55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99A9A-2982-495C-ABAA-9712D783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6E25A-AFEE-4A43-8E58-1F339BBC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FE010-6171-46AE-983D-4F6F4E06A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14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DC0F8-7A3F-4262-B2A8-DAD00C0AE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92E81-489E-4E91-8592-EB37A4E628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06B09D-43CE-4ED8-BF28-8A00658CD3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9D6718-485A-4A95-B9AE-9CAE64DB4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9140C3-B285-40EE-8DEF-A3DBAC9F4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609F61-F8DF-4C19-AA97-8337D87B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451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4AAB9-21AE-4551-99F4-011089E8A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0FCD2-B0F6-4BD3-A5A6-30E1E99D2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3E42CE-FE6A-4889-844B-FDF6F1663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2E24EB-933F-411C-91AC-81D83344A1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1DE2A7-5017-4EC6-9395-8FBF350AA7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F5F366-1E26-4E70-949B-1D2A4C7B2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673BD1-6320-417D-9F0D-756E9957C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9E03A6-116C-4CFA-BC6C-7CE62B2D2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072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865D-E2D6-42A8-A62A-D9467E38B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3138C-CA40-4159-BDE5-9055B7DE7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AEAD7-825F-4B14-BCE1-668C48C26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27DCD3-8243-4D00-92AF-D44E46412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782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7F1425-37CC-4AD5-A63D-D9B6499B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26C6D8-10EF-4AE8-8CB5-BE089A21D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C5A19-5303-4439-BCA2-FED7F3A59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9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1F14B-E98B-4E66-BE86-41DFB2355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E6AEB-8881-44A7-A55D-906E72739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F11247-7793-4C79-A33A-01B1F7D718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4A6AF-5F69-41C9-B911-92547CB10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7CCFB-E03C-45ED-B57A-61E815FB6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D25F9-2853-4AA7-A385-7ABD36FEA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982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F6A64-E847-4444-8A4B-44A2ABB3B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4B8137-77B1-4FEF-A5A2-D6F29E36CE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8A6B69-A58F-4B12-BD30-C071D124B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01F1D2-4899-4892-9653-B8917D8F8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46B91-2D1A-472A-AC2C-F9344B282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385F10-EDDC-41D4-824C-623FCAB5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61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49ACDC-BE8A-449C-8FBB-9B2364B96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F7ECA4-EAA1-4590-99FA-24D540F34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C56F6-A70F-4CDD-AD76-E7FBF6F69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1C1FD-CCEC-494B-99F4-E8B36AE8167B}" type="datetimeFigureOut">
              <a:rPr lang="en-US" smtClean="0"/>
              <a:t>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990D9-B06A-410A-8D51-C8EFD07BC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AC1BD-BC91-423F-9DD7-DF90F94925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60C93-5F80-49E3-B026-5BE4A6257A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3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7A33C-572D-4AE4-94A8-18145CF317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A2522-B1FC-4F67-961C-3DD078B22F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5D8B59F-4464-4E62-9018-2DA23BFAA6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763"/>
            <a:ext cx="12192000" cy="659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68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C9A9D-90AE-4128-B1E4-C11E4E953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37B2E5A-8A24-48C6-8E9B-9009350C05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5913" y="315912"/>
            <a:ext cx="11053629" cy="6176963"/>
          </a:xfrm>
        </p:spPr>
      </p:pic>
    </p:spTree>
    <p:extLst>
      <p:ext uri="{BB962C8B-B14F-4D97-AF65-F5344CB8AC3E}">
        <p14:creationId xmlns:p14="http://schemas.microsoft.com/office/powerpoint/2010/main" val="18760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BARAN KUZU</dc:creator>
  <cp:lastModifiedBy>BARAN KUZU</cp:lastModifiedBy>
  <cp:revision>2</cp:revision>
  <dcterms:created xsi:type="dcterms:W3CDTF">2021-01-21T01:11:51Z</dcterms:created>
  <dcterms:modified xsi:type="dcterms:W3CDTF">2021-01-21T04:37:44Z</dcterms:modified>
</cp:coreProperties>
</file>

<file path=docProps/thumbnail.jpeg>
</file>